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Nuni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6c8c6beb15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6c8c6beb15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6c8c6beb15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6c8c6beb15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6c8c6beb15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6c8c6beb15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6c8c6beb15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6c8c6beb15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6c8c6beb15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6c8c6beb15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Lightning talk 4: Design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2715939"/>
            <a:ext cx="8222100" cy="93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50">
                <a:latin typeface="Nunito"/>
                <a:ea typeface="Nunito"/>
                <a:cs typeface="Nunito"/>
                <a:sym typeface="Nunito"/>
              </a:rPr>
              <a:t>sddec24-16</a:t>
            </a:r>
            <a:endParaRPr sz="205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Cameron Jones, Blake Hardy, Cayden Kelley, Chase O’Connell, Holden Brown, Tejal Devshetwar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33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300"/>
              <a:buFont typeface="Nunito"/>
              <a:buChar char="●"/>
            </a:pPr>
            <a:r>
              <a:rPr lang="en" sz="1300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rPr>
              <a:t>Create a device that automatically collects soil data (NPK,moisture,temperature).</a:t>
            </a:r>
            <a:endParaRPr sz="1300">
              <a:solidFill>
                <a:srgbClr val="42424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300"/>
              <a:buFont typeface="Nunito"/>
              <a:buChar char="●"/>
            </a:pPr>
            <a:r>
              <a:rPr lang="en" sz="1300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rPr>
              <a:t>Sends the data to a database on a server.</a:t>
            </a:r>
            <a:endParaRPr sz="1300">
              <a:solidFill>
                <a:srgbClr val="42424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300"/>
              <a:buFont typeface="Nunito"/>
              <a:buChar char="●"/>
            </a:pPr>
            <a:r>
              <a:rPr lang="en" sz="1300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rPr>
              <a:t>Create a phone app which presents the collected data of a users soil.</a:t>
            </a:r>
            <a:endParaRPr sz="1300">
              <a:solidFill>
                <a:srgbClr val="42424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300"/>
              <a:buFont typeface="Nunito"/>
              <a:buChar char="●"/>
            </a:pPr>
            <a:r>
              <a:rPr lang="en" sz="1300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rPr>
              <a:t>Server has logic that sends commands to automatically water/fertilize plants when certain conditions are met.</a:t>
            </a: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5450" y="1112443"/>
            <a:ext cx="3689250" cy="139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Ideation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311700" y="1229875"/>
            <a:ext cx="51651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the lotus blossom technique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Subdivided blossom into seven unique </a:t>
            </a:r>
            <a:r>
              <a:rPr lang="en"/>
              <a:t>categories: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Data transmission to server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Platforms to host data/app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UX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Algorithm design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to select sensors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Best method to autowater/fertilize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Accommodating a wide variety of plants</a:t>
            </a:r>
            <a:endParaRPr/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9200" y="1170200"/>
            <a:ext cx="3362400" cy="2224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Ideation Cont.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311700" y="1229875"/>
            <a:ext cx="43227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Best ideas: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Incorporate a plant wiki for quick reference on what individual plants need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 solar to power our device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React Native is used for platform independence.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Provides recommendations to move plant if sunlight is not optimal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Allow for </a:t>
            </a:r>
            <a:r>
              <a:rPr lang="en"/>
              <a:t>microcontroller</a:t>
            </a:r>
            <a:r>
              <a:rPr lang="en"/>
              <a:t> to transmit data across LoRa network for areas without wifi</a:t>
            </a:r>
            <a:endParaRPr/>
          </a:p>
        </p:txBody>
      </p:sp>
      <p:pic>
        <p:nvPicPr>
          <p:cNvPr id="107" name="Google Shape;107;p16"/>
          <p:cNvPicPr preferRelativeResize="0"/>
          <p:nvPr/>
        </p:nvPicPr>
        <p:blipFill rotWithShape="1">
          <a:blip r:embed="rId3">
            <a:alphaModFix/>
          </a:blip>
          <a:srcRect b="0" l="3799" r="0" t="0"/>
          <a:stretch/>
        </p:blipFill>
        <p:spPr>
          <a:xfrm>
            <a:off x="5118400" y="669150"/>
            <a:ext cx="2948125" cy="293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Market </a:t>
            </a:r>
            <a:r>
              <a:rPr lang="en"/>
              <a:t>Research-Overview</a:t>
            </a:r>
            <a:endParaRPr/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311700" y="1229875"/>
            <a:ext cx="42603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similar products on the market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other products are low quality low price products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other products require manual effort do no other </a:t>
            </a:r>
            <a:r>
              <a:rPr lang="en"/>
              <a:t>automatization other</a:t>
            </a:r>
            <a:r>
              <a:rPr lang="en"/>
              <a:t> than showing soil quality</a:t>
            </a:r>
            <a:endParaRPr/>
          </a:p>
        </p:txBody>
      </p:sp>
      <p:pic>
        <p:nvPicPr>
          <p:cNvPr id="114" name="Google Shape;11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5550" y="193475"/>
            <a:ext cx="2533826" cy="297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84650" y="3282851"/>
            <a:ext cx="1781175" cy="31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Market </a:t>
            </a:r>
            <a:r>
              <a:rPr lang="en"/>
              <a:t>Research</a:t>
            </a:r>
            <a:r>
              <a:rPr lang="en"/>
              <a:t>-Conclusions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311700" y="1229875"/>
            <a:ext cx="41973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 opening on the market exists: A mid price range reliable product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Our </a:t>
            </a:r>
            <a:r>
              <a:rPr lang="en"/>
              <a:t>automatization</a:t>
            </a:r>
            <a:r>
              <a:rPr lang="en"/>
              <a:t> options differentiate our product from the </a:t>
            </a:r>
            <a:r>
              <a:rPr lang="en"/>
              <a:t>competition.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Long term soil data </a:t>
            </a:r>
            <a:r>
              <a:rPr lang="en"/>
              <a:t>availability</a:t>
            </a:r>
            <a:r>
              <a:rPr lang="en"/>
              <a:t> is another unique aspect to our project.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Avoid low quality sensors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Aim for reliability many other products fail soon after first use.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